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89" r:id="rId38"/>
    <p:sldId id="380" r:id="rId39"/>
    <p:sldId id="368" r:id="rId40"/>
    <p:sldId id="369" r:id="rId41"/>
    <p:sldId id="376" r:id="rId42"/>
    <p:sldId id="367" r:id="rId43"/>
    <p:sldId id="329" r:id="rId44"/>
    <p:sldId id="364" r:id="rId45"/>
    <p:sldId id="330" r:id="rId46"/>
    <p:sldId id="358" r:id="rId47"/>
    <p:sldId id="373" r:id="rId48"/>
    <p:sldId id="375" r:id="rId49"/>
    <p:sldId id="377" r:id="rId50"/>
    <p:sldId id="383" r:id="rId51"/>
    <p:sldId id="385" r:id="rId52"/>
    <p:sldId id="361" r:id="rId53"/>
    <p:sldId id="339" r:id="rId54"/>
    <p:sldId id="340" r:id="rId55"/>
    <p:sldId id="384" r:id="rId56"/>
    <p:sldId id="331" r:id="rId57"/>
    <p:sldId id="334" r:id="rId58"/>
    <p:sldId id="338" r:id="rId59"/>
    <p:sldId id="343" r:id="rId60"/>
    <p:sldId id="344" r:id="rId61"/>
    <p:sldId id="351" r:id="rId62"/>
    <p:sldId id="354" r:id="rId63"/>
    <p:sldId id="357" r:id="rId64"/>
    <p:sldId id="386" r:id="rId65"/>
    <p:sldId id="360" r:id="rId66"/>
    <p:sldId id="359" r:id="rId67"/>
    <p:sldId id="352" r:id="rId68"/>
    <p:sldId id="353" r:id="rId69"/>
    <p:sldId id="336" r:id="rId70"/>
    <p:sldId id="337" r:id="rId71"/>
    <p:sldId id="317" r:id="rId72"/>
    <p:sldId id="318" r:id="rId73"/>
    <p:sldId id="311" r:id="rId74"/>
    <p:sldId id="309" r:id="rId75"/>
    <p:sldId id="310" r:id="rId76"/>
    <p:sldId id="308" r:id="rId77"/>
    <p:sldId id="307" r:id="rId78"/>
    <p:sldId id="299" r:id="rId79"/>
    <p:sldId id="306" r:id="rId80"/>
    <p:sldId id="300" r:id="rId81"/>
    <p:sldId id="305" r:id="rId82"/>
    <p:sldId id="301" r:id="rId83"/>
    <p:sldId id="285" r:id="rId84"/>
    <p:sldId id="287" r:id="rId85"/>
    <p:sldId id="294" r:id="rId86"/>
    <p:sldId id="289" r:id="rId87"/>
    <p:sldId id="293" r:id="rId88"/>
    <p:sldId id="295" r:id="rId89"/>
    <p:sldId id="298" r:id="rId90"/>
    <p:sldId id="292" r:id="rId91"/>
    <p:sldId id="291" r:id="rId92"/>
    <p:sldId id="314" r:id="rId93"/>
    <p:sldId id="304" r:id="rId94"/>
    <p:sldId id="283" r:id="rId95"/>
    <p:sldId id="284" r:id="rId96"/>
    <p:sldId id="288" r:id="rId97"/>
    <p:sldId id="276" r:id="rId98"/>
    <p:sldId id="279" r:id="rId99"/>
    <p:sldId id="278" r:id="rId100"/>
    <p:sldId id="280" r:id="rId101"/>
    <p:sldId id="282" r:id="rId102"/>
    <p:sldId id="268" r:id="rId103"/>
    <p:sldId id="267" r:id="rId104"/>
    <p:sldId id="266" r:id="rId105"/>
    <p:sldId id="265" r:id="rId106"/>
    <p:sldId id="258" r:id="rId107"/>
    <p:sldId id="263" r:id="rId108"/>
    <p:sldId id="264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97.png"/><Relationship Id="rId7" Type="http://schemas.openxmlformats.org/officeDocument/2006/relationships/image" Target="../media/image600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99.png"/><Relationship Id="rId10" Type="http://schemas.openxmlformats.org/officeDocument/2006/relationships/image" Target="../media/image603.png"/><Relationship Id="rId4" Type="http://schemas.openxmlformats.org/officeDocument/2006/relationships/image" Target="../media/image598.png"/><Relationship Id="rId9" Type="http://schemas.openxmlformats.org/officeDocument/2006/relationships/image" Target="../media/image6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440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jpe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jpeg"/><Relationship Id="rId5" Type="http://schemas.openxmlformats.org/officeDocument/2006/relationships/image" Target="../media/image302.jpeg"/><Relationship Id="rId4" Type="http://schemas.openxmlformats.org/officeDocument/2006/relationships/image" Target="../media/image30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30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jpeg"/><Relationship Id="rId5" Type="http://schemas.openxmlformats.org/officeDocument/2006/relationships/image" Target="../media/image306.jpeg"/><Relationship Id="rId4" Type="http://schemas.openxmlformats.org/officeDocument/2006/relationships/image" Target="../media/image30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2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22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1.png"/><Relationship Id="rId11" Type="http://schemas.openxmlformats.org/officeDocument/2006/relationships/image" Target="../media/image330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58.png"/><Relationship Id="rId39" Type="http://schemas.openxmlformats.org/officeDocument/2006/relationships/image" Target="../media/image409.png"/><Relationship Id="rId21" Type="http://schemas.openxmlformats.org/officeDocument/2006/relationships/image" Target="../media/image392.png"/><Relationship Id="rId34" Type="http://schemas.openxmlformats.org/officeDocument/2006/relationships/image" Target="../media/image404.png"/><Relationship Id="rId42" Type="http://schemas.openxmlformats.org/officeDocument/2006/relationships/image" Target="../media/image412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32" Type="http://schemas.openxmlformats.org/officeDocument/2006/relationships/image" Target="../media/image402.png"/><Relationship Id="rId37" Type="http://schemas.openxmlformats.org/officeDocument/2006/relationships/image" Target="../media/image407.png"/><Relationship Id="rId40" Type="http://schemas.openxmlformats.org/officeDocument/2006/relationships/image" Target="../media/image410.png"/><Relationship Id="rId45" Type="http://schemas.openxmlformats.org/officeDocument/2006/relationships/image" Target="../media/image415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28" Type="http://schemas.openxmlformats.org/officeDocument/2006/relationships/image" Target="../media/image398.png"/><Relationship Id="rId36" Type="http://schemas.openxmlformats.org/officeDocument/2006/relationships/image" Target="../media/image406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31" Type="http://schemas.openxmlformats.org/officeDocument/2006/relationships/image" Target="../media/image401.png"/><Relationship Id="rId44" Type="http://schemas.openxmlformats.org/officeDocument/2006/relationships/image" Target="../media/image414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05.png"/><Relationship Id="rId43" Type="http://schemas.openxmlformats.org/officeDocument/2006/relationships/image" Target="../media/image413.png"/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6.png"/><Relationship Id="rId33" Type="http://schemas.openxmlformats.org/officeDocument/2006/relationships/image" Target="../media/image403.png"/><Relationship Id="rId38" Type="http://schemas.openxmlformats.org/officeDocument/2006/relationships/image" Target="../media/image408.png"/><Relationship Id="rId46" Type="http://schemas.openxmlformats.org/officeDocument/2006/relationships/image" Target="../media/image416.png"/><Relationship Id="rId20" Type="http://schemas.openxmlformats.org/officeDocument/2006/relationships/image" Target="../media/image391.png"/><Relationship Id="rId41" Type="http://schemas.openxmlformats.org/officeDocument/2006/relationships/image" Target="../media/image41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417.pn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3" Type="http://schemas.openxmlformats.org/officeDocument/2006/relationships/image" Target="../media/image358.png"/><Relationship Id="rId21" Type="http://schemas.openxmlformats.org/officeDocument/2006/relationships/image" Target="../media/image449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image" Target="../media/image396.png"/><Relationship Id="rId16" Type="http://schemas.openxmlformats.org/officeDocument/2006/relationships/image" Target="../media/image444.png"/><Relationship Id="rId20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398.png"/><Relationship Id="rId15" Type="http://schemas.openxmlformats.org/officeDocument/2006/relationships/image" Target="../media/image443.png"/><Relationship Id="rId10" Type="http://schemas.openxmlformats.org/officeDocument/2006/relationships/image" Target="../media/image438.png"/><Relationship Id="rId19" Type="http://schemas.openxmlformats.org/officeDocument/2006/relationships/image" Target="../media/image447.png"/><Relationship Id="rId4" Type="http://schemas.openxmlformats.org/officeDocument/2006/relationships/image" Target="../media/image397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59.png"/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" Type="http://schemas.openxmlformats.org/officeDocument/2006/relationships/image" Target="../media/image450.png"/><Relationship Id="rId16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4.png"/><Relationship Id="rId11" Type="http://schemas.openxmlformats.org/officeDocument/2006/relationships/image" Target="../media/image398.png"/><Relationship Id="rId5" Type="http://schemas.openxmlformats.org/officeDocument/2006/relationships/image" Target="../media/image453.png"/><Relationship Id="rId15" Type="http://schemas.openxmlformats.org/officeDocument/2006/relationships/image" Target="../media/image461.png"/><Relationship Id="rId10" Type="http://schemas.openxmlformats.org/officeDocument/2006/relationships/image" Target="../media/image397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465.png"/><Relationship Id="rId7" Type="http://schemas.openxmlformats.org/officeDocument/2006/relationships/image" Target="../media/image468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485.png"/><Relationship Id="rId26" Type="http://schemas.openxmlformats.org/officeDocument/2006/relationships/image" Target="../media/image493.png"/><Relationship Id="rId39" Type="http://schemas.openxmlformats.org/officeDocument/2006/relationships/image" Target="../media/image460.png"/><Relationship Id="rId21" Type="http://schemas.openxmlformats.org/officeDocument/2006/relationships/image" Target="../media/image488.png"/><Relationship Id="rId34" Type="http://schemas.openxmlformats.org/officeDocument/2006/relationships/image" Target="../media/image501.png"/><Relationship Id="rId42" Type="http://schemas.openxmlformats.org/officeDocument/2006/relationships/image" Target="../media/image508.png"/><Relationship Id="rId7" Type="http://schemas.openxmlformats.org/officeDocument/2006/relationships/image" Target="../media/image474.png"/><Relationship Id="rId2" Type="http://schemas.openxmlformats.org/officeDocument/2006/relationships/image" Target="../media/image469.png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29" Type="http://schemas.openxmlformats.org/officeDocument/2006/relationships/image" Target="../media/image496.png"/><Relationship Id="rId41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3.png"/><Relationship Id="rId11" Type="http://schemas.openxmlformats.org/officeDocument/2006/relationships/image" Target="../media/image478.png"/><Relationship Id="rId24" Type="http://schemas.openxmlformats.org/officeDocument/2006/relationships/image" Target="../media/image491.png"/><Relationship Id="rId32" Type="http://schemas.openxmlformats.org/officeDocument/2006/relationships/image" Target="../media/image499.png"/><Relationship Id="rId37" Type="http://schemas.openxmlformats.org/officeDocument/2006/relationships/image" Target="../media/image504.png"/><Relationship Id="rId40" Type="http://schemas.openxmlformats.org/officeDocument/2006/relationships/image" Target="../media/image506.png"/><Relationship Id="rId5" Type="http://schemas.openxmlformats.org/officeDocument/2006/relationships/image" Target="../media/image472.png"/><Relationship Id="rId15" Type="http://schemas.openxmlformats.org/officeDocument/2006/relationships/image" Target="../media/image482.png"/><Relationship Id="rId23" Type="http://schemas.openxmlformats.org/officeDocument/2006/relationships/image" Target="../media/image490.png"/><Relationship Id="rId28" Type="http://schemas.openxmlformats.org/officeDocument/2006/relationships/image" Target="../media/image495.png"/><Relationship Id="rId36" Type="http://schemas.openxmlformats.org/officeDocument/2006/relationships/image" Target="../media/image503.png"/><Relationship Id="rId10" Type="http://schemas.openxmlformats.org/officeDocument/2006/relationships/image" Target="../media/image477.png"/><Relationship Id="rId19" Type="http://schemas.openxmlformats.org/officeDocument/2006/relationships/image" Target="../media/image486.png"/><Relationship Id="rId31" Type="http://schemas.openxmlformats.org/officeDocument/2006/relationships/image" Target="../media/image498.png"/><Relationship Id="rId4" Type="http://schemas.openxmlformats.org/officeDocument/2006/relationships/image" Target="../media/image471.png"/><Relationship Id="rId9" Type="http://schemas.openxmlformats.org/officeDocument/2006/relationships/image" Target="../media/image476.png"/><Relationship Id="rId14" Type="http://schemas.openxmlformats.org/officeDocument/2006/relationships/image" Target="../media/image481.png"/><Relationship Id="rId22" Type="http://schemas.openxmlformats.org/officeDocument/2006/relationships/image" Target="../media/image489.png"/><Relationship Id="rId27" Type="http://schemas.openxmlformats.org/officeDocument/2006/relationships/image" Target="../media/image494.png"/><Relationship Id="rId30" Type="http://schemas.openxmlformats.org/officeDocument/2006/relationships/image" Target="../media/image497.png"/><Relationship Id="rId35" Type="http://schemas.openxmlformats.org/officeDocument/2006/relationships/image" Target="../media/image502.png"/><Relationship Id="rId8" Type="http://schemas.openxmlformats.org/officeDocument/2006/relationships/image" Target="../media/image475.png"/><Relationship Id="rId3" Type="http://schemas.openxmlformats.org/officeDocument/2006/relationships/image" Target="../media/image470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5" Type="http://schemas.openxmlformats.org/officeDocument/2006/relationships/image" Target="../media/image492.png"/><Relationship Id="rId33" Type="http://schemas.openxmlformats.org/officeDocument/2006/relationships/image" Target="../media/image500.png"/><Relationship Id="rId38" Type="http://schemas.openxmlformats.org/officeDocument/2006/relationships/image" Target="../media/image50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3.png"/><Relationship Id="rId5" Type="http://schemas.openxmlformats.org/officeDocument/2006/relationships/image" Target="../media/image461.png"/><Relationship Id="rId4" Type="http://schemas.openxmlformats.org/officeDocument/2006/relationships/image" Target="../media/image462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2.png"/><Relationship Id="rId18" Type="http://schemas.openxmlformats.org/officeDocument/2006/relationships/image" Target="../media/image526.png"/><Relationship Id="rId26" Type="http://schemas.openxmlformats.org/officeDocument/2006/relationships/image" Target="../media/image462.png"/><Relationship Id="rId39" Type="http://schemas.openxmlformats.org/officeDocument/2006/relationships/image" Target="../media/image545.png"/><Relationship Id="rId21" Type="http://schemas.openxmlformats.org/officeDocument/2006/relationships/image" Target="../media/image529.png"/><Relationship Id="rId34" Type="http://schemas.openxmlformats.org/officeDocument/2006/relationships/image" Target="../media/image541.png"/><Relationship Id="rId7" Type="http://schemas.openxmlformats.org/officeDocument/2006/relationships/image" Target="../media/image516.png"/><Relationship Id="rId2" Type="http://schemas.openxmlformats.org/officeDocument/2006/relationships/image" Target="../media/image511.png"/><Relationship Id="rId16" Type="http://schemas.openxmlformats.org/officeDocument/2006/relationships/image" Target="../media/image524.png"/><Relationship Id="rId20" Type="http://schemas.openxmlformats.org/officeDocument/2006/relationships/image" Target="../media/image528.png"/><Relationship Id="rId29" Type="http://schemas.openxmlformats.org/officeDocument/2006/relationships/image" Target="../media/image536.png"/><Relationship Id="rId41" Type="http://schemas.openxmlformats.org/officeDocument/2006/relationships/image" Target="../media/image5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24" Type="http://schemas.openxmlformats.org/officeDocument/2006/relationships/image" Target="../media/image532.png"/><Relationship Id="rId32" Type="http://schemas.openxmlformats.org/officeDocument/2006/relationships/image" Target="../media/image539.png"/><Relationship Id="rId37" Type="http://schemas.openxmlformats.org/officeDocument/2006/relationships/image" Target="../media/image463.png"/><Relationship Id="rId40" Type="http://schemas.openxmlformats.org/officeDocument/2006/relationships/image" Target="../media/image546.png"/><Relationship Id="rId5" Type="http://schemas.openxmlformats.org/officeDocument/2006/relationships/image" Target="../media/image514.png"/><Relationship Id="rId15" Type="http://schemas.openxmlformats.org/officeDocument/2006/relationships/image" Target="../media/image461.png"/><Relationship Id="rId23" Type="http://schemas.openxmlformats.org/officeDocument/2006/relationships/image" Target="../media/image531.png"/><Relationship Id="rId28" Type="http://schemas.openxmlformats.org/officeDocument/2006/relationships/image" Target="../media/image535.png"/><Relationship Id="rId36" Type="http://schemas.openxmlformats.org/officeDocument/2006/relationships/image" Target="../media/image543.png"/><Relationship Id="rId10" Type="http://schemas.openxmlformats.org/officeDocument/2006/relationships/image" Target="../media/image519.png"/><Relationship Id="rId19" Type="http://schemas.openxmlformats.org/officeDocument/2006/relationships/image" Target="../media/image527.png"/><Relationship Id="rId31" Type="http://schemas.openxmlformats.org/officeDocument/2006/relationships/image" Target="../media/image538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Relationship Id="rId22" Type="http://schemas.openxmlformats.org/officeDocument/2006/relationships/image" Target="../media/image530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Relationship Id="rId8" Type="http://schemas.openxmlformats.org/officeDocument/2006/relationships/image" Target="../media/image517.png"/><Relationship Id="rId3" Type="http://schemas.openxmlformats.org/officeDocument/2006/relationships/image" Target="../media/image512.png"/><Relationship Id="rId12" Type="http://schemas.openxmlformats.org/officeDocument/2006/relationships/image" Target="../media/image521.png"/><Relationship Id="rId17" Type="http://schemas.openxmlformats.org/officeDocument/2006/relationships/image" Target="../media/image525.png"/><Relationship Id="rId25" Type="http://schemas.openxmlformats.org/officeDocument/2006/relationships/image" Target="../media/image533.png"/><Relationship Id="rId33" Type="http://schemas.openxmlformats.org/officeDocument/2006/relationships/image" Target="../media/image540.png"/><Relationship Id="rId38" Type="http://schemas.openxmlformats.org/officeDocument/2006/relationships/image" Target="../media/image54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9.png"/><Relationship Id="rId7" Type="http://schemas.openxmlformats.org/officeDocument/2006/relationships/image" Target="../media/image552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1.png"/><Relationship Id="rId5" Type="http://schemas.openxmlformats.org/officeDocument/2006/relationships/image" Target="../media/image456.png"/><Relationship Id="rId4" Type="http://schemas.openxmlformats.org/officeDocument/2006/relationships/image" Target="../media/image550.png"/><Relationship Id="rId9" Type="http://schemas.openxmlformats.org/officeDocument/2006/relationships/image" Target="../media/image4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7.png"/><Relationship Id="rId4" Type="http://schemas.openxmlformats.org/officeDocument/2006/relationships/image" Target="../media/image5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9.png"/><Relationship Id="rId7" Type="http://schemas.openxmlformats.org/officeDocument/2006/relationships/image" Target="../media/image455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Relationship Id="rId9" Type="http://schemas.openxmlformats.org/officeDocument/2006/relationships/image" Target="../media/image5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0" Type="http://schemas.openxmlformats.org/officeDocument/2006/relationships/image" Target="../media/image573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64.png"/><Relationship Id="rId7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9.png"/><Relationship Id="rId5" Type="http://schemas.openxmlformats.org/officeDocument/2006/relationships/image" Target="../media/image432.png"/><Relationship Id="rId4" Type="http://schemas.openxmlformats.org/officeDocument/2006/relationships/image" Target="../media/image3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Relationship Id="rId9" Type="http://schemas.openxmlformats.org/officeDocument/2006/relationships/image" Target="../media/image50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551868-09F2-3CD3-313A-114D816CB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418" y="2425178"/>
            <a:ext cx="2379811" cy="197109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68EA360-742A-F91A-6ABF-BE15109F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18" y="4483009"/>
            <a:ext cx="2175057" cy="20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FE0E3D7-4A8F-D7F5-9CD3-C51CF534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86" y="2945853"/>
            <a:ext cx="2824162" cy="10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10" y="2172254"/>
            <a:ext cx="2609212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E0029-BF24-D6DA-3C10-1E9B479F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06" y="2119197"/>
            <a:ext cx="1912011" cy="2619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-5.32959</a:t>
            </a:r>
          </a:p>
        </p:txBody>
      </p:sp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76" y="24382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605F-1163-A031-8788-577D724A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022" y="2438224"/>
            <a:ext cx="1795628" cy="24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-7.93089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103190</TotalTime>
  <Words>1969</Words>
  <Application>Microsoft Office PowerPoint</Application>
  <PresentationFormat>Widescreen</PresentationFormat>
  <Paragraphs>477</Paragraphs>
  <Slides>108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422</cp:revision>
  <dcterms:created xsi:type="dcterms:W3CDTF">2023-07-26T17:49:20Z</dcterms:created>
  <dcterms:modified xsi:type="dcterms:W3CDTF">2025-07-14T19:16:14Z</dcterms:modified>
</cp:coreProperties>
</file>